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0" r:id="rId9"/>
    <p:sldId id="273" r:id="rId10"/>
    <p:sldId id="265" r:id="rId11"/>
    <p:sldId id="266" r:id="rId12"/>
    <p:sldId id="267" r:id="rId13"/>
    <p:sldId id="261" r:id="rId14"/>
    <p:sldId id="268" r:id="rId15"/>
    <p:sldId id="269" r:id="rId16"/>
    <p:sldId id="277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6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gif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gif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435CD-1DCD-4621-99B6-0A4B77EC12B4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A0CDBC5-7061-4C3E-A3AB-8978416ACDA7}">
      <dgm:prSet phldrT="[Текст]"/>
      <dgm:spPr/>
      <dgm:t>
        <a:bodyPr/>
        <a:lstStyle/>
        <a:p>
          <a:r>
            <a:rPr lang="ru-RU" smtClean="0"/>
            <a:t>РЕЗЮМЕ</a:t>
          </a:r>
          <a:endParaRPr lang="ru-RU" dirty="0"/>
        </a:p>
      </dgm:t>
    </dgm:pt>
    <dgm:pt modelId="{4F3FFA35-6B70-43AE-A18D-FEE59D5E56FE}" type="parTrans" cxnId="{B1D0C749-3CAB-400C-9C68-E3399679AE45}">
      <dgm:prSet/>
      <dgm:spPr/>
      <dgm:t>
        <a:bodyPr/>
        <a:lstStyle/>
        <a:p>
          <a:endParaRPr lang="ru-RU"/>
        </a:p>
      </dgm:t>
    </dgm:pt>
    <dgm:pt modelId="{E62C462D-8521-4F0B-B926-666F8207294F}" type="sibTrans" cxnId="{B1D0C749-3CAB-400C-9C68-E3399679AE45}">
      <dgm:prSet/>
      <dgm:spPr/>
      <dgm:t>
        <a:bodyPr/>
        <a:lstStyle/>
        <a:p>
          <a:endParaRPr lang="ru-RU"/>
        </a:p>
      </dgm:t>
    </dgm:pt>
    <dgm:pt modelId="{6A56E887-4A2D-4724-B6A3-3BFF7D9B1EBD}">
      <dgm:prSet phldrT="[Текст]"/>
      <dgm:spPr/>
      <dgm:t>
        <a:bodyPr/>
        <a:lstStyle/>
        <a:p>
          <a:r>
            <a:rPr lang="ru-RU" dirty="0" smtClean="0"/>
            <a:t>РЕЗЮМЕ</a:t>
          </a:r>
          <a:endParaRPr lang="ru-RU" dirty="0"/>
        </a:p>
      </dgm:t>
    </dgm:pt>
    <dgm:pt modelId="{DCF43906-4E04-417C-882F-EAFBF5467F11}" type="parTrans" cxnId="{0243C3A2-9B4C-4AE0-80A7-35B684604AF1}">
      <dgm:prSet/>
      <dgm:spPr/>
      <dgm:t>
        <a:bodyPr/>
        <a:lstStyle/>
        <a:p>
          <a:endParaRPr lang="ru-RU"/>
        </a:p>
      </dgm:t>
    </dgm:pt>
    <dgm:pt modelId="{F88A5886-AA74-4F35-802B-503C5FFA3D87}" type="sibTrans" cxnId="{0243C3A2-9B4C-4AE0-80A7-35B684604AF1}">
      <dgm:prSet/>
      <dgm:spPr/>
      <dgm:t>
        <a:bodyPr/>
        <a:lstStyle/>
        <a:p>
          <a:endParaRPr lang="ru-RU"/>
        </a:p>
      </dgm:t>
    </dgm:pt>
    <dgm:pt modelId="{7FA2CF4E-4A9A-4AE5-8D9B-29C5992D97B6}">
      <dgm:prSet phldrT="[Текст]"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это коммерческое предложение, цель которого продать вас, а точнее ваши знания, умения, опыт.</a:t>
          </a:r>
          <a:endParaRPr lang="ru-RU" b="1" dirty="0"/>
        </a:p>
      </dgm:t>
    </dgm:pt>
    <dgm:pt modelId="{BE8A0359-3172-4646-BE1F-4783133307C7}" type="parTrans" cxnId="{1C25BAA7-5A0F-48CB-AD36-9004098DF6D3}">
      <dgm:prSet/>
      <dgm:spPr/>
      <dgm:t>
        <a:bodyPr/>
        <a:lstStyle/>
        <a:p>
          <a:endParaRPr lang="ru-RU"/>
        </a:p>
      </dgm:t>
    </dgm:pt>
    <dgm:pt modelId="{65FB58D3-A849-4122-AC5E-ECF16173ED6C}" type="sibTrans" cxnId="{1C25BAA7-5A0F-48CB-AD36-9004098DF6D3}">
      <dgm:prSet/>
      <dgm:spPr/>
      <dgm:t>
        <a:bodyPr/>
        <a:lstStyle/>
        <a:p>
          <a:endParaRPr lang="ru-RU"/>
        </a:p>
      </dgm:t>
    </dgm:pt>
    <dgm:pt modelId="{61F812CF-F991-4F75-9D20-1E0EAB631396}">
      <dgm:prSet phldrT="[Текст]" custT="1"/>
      <dgm:spPr/>
      <dgm:t>
        <a:bodyPr/>
        <a:lstStyle/>
        <a:p>
          <a:pPr algn="l" rtl="0"/>
          <a:r>
            <a:rPr kumimoji="0" lang="ru-RU" sz="3000" b="1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это визитная карточка кандидата, именно от него зависит первое впечатление работодателя о </a:t>
          </a:r>
          <a:r>
            <a:rPr kumimoji="0" lang="ru-RU" sz="3000" b="1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rPr>
            <a:t>В</a:t>
          </a:r>
          <a:r>
            <a:rPr kumimoji="0" lang="ru-RU" sz="3000" b="1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ас.</a:t>
          </a:r>
          <a:endParaRPr lang="ru-RU" sz="3000" b="1" dirty="0"/>
        </a:p>
      </dgm:t>
    </dgm:pt>
    <dgm:pt modelId="{7BDDAF1C-EFEB-4AD1-9E12-528DE8D2D642}" type="sibTrans" cxnId="{DEACE802-8516-4D7F-8C7A-AE1A024CA5EB}">
      <dgm:prSet/>
      <dgm:spPr/>
      <dgm:t>
        <a:bodyPr/>
        <a:lstStyle/>
        <a:p>
          <a:endParaRPr lang="ru-RU"/>
        </a:p>
      </dgm:t>
    </dgm:pt>
    <dgm:pt modelId="{D0BF4CE4-8AC6-46B5-B1D7-A97651FE2403}" type="parTrans" cxnId="{DEACE802-8516-4D7F-8C7A-AE1A024CA5EB}">
      <dgm:prSet/>
      <dgm:spPr/>
      <dgm:t>
        <a:bodyPr/>
        <a:lstStyle/>
        <a:p>
          <a:endParaRPr lang="ru-RU"/>
        </a:p>
      </dgm:t>
    </dgm:pt>
    <dgm:pt modelId="{FA011BB2-1C04-43F8-834F-86A5A4D3BA24}" type="pres">
      <dgm:prSet presAssocID="{D75435CD-1DCD-4621-99B6-0A4B77EC12B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BAE1A0-CE54-4A97-A990-CC68A0A932BD}" type="pres">
      <dgm:prSet presAssocID="{DA0CDBC5-7061-4C3E-A3AB-8978416ACDA7}" presName="linNode" presStyleCnt="0"/>
      <dgm:spPr/>
    </dgm:pt>
    <dgm:pt modelId="{820BE201-AFD7-4B03-BF4B-7C2BB25DDF72}" type="pres">
      <dgm:prSet presAssocID="{DA0CDBC5-7061-4C3E-A3AB-8978416ACDA7}" presName="parentShp" presStyleLbl="node1" presStyleIdx="0" presStyleCnt="2" custLinFactNeighborX="647" custLinFactNeighborY="-3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9C242-A3D7-49C4-A421-C2FFF4D6F1FC}" type="pres">
      <dgm:prSet presAssocID="{DA0CDBC5-7061-4C3E-A3AB-8978416ACDA7}" presName="childShp" presStyleLbl="bgAccFollowNode1" presStyleIdx="0" presStyleCnt="2" custScaleY="122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BFDAA-8FE0-4866-B8D8-7E020B3B809B}" type="pres">
      <dgm:prSet presAssocID="{E62C462D-8521-4F0B-B926-666F8207294F}" presName="spacing" presStyleCnt="0"/>
      <dgm:spPr/>
    </dgm:pt>
    <dgm:pt modelId="{F2FD3A47-E1E6-43C6-9B36-4618F53C9F1E}" type="pres">
      <dgm:prSet presAssocID="{6A56E887-4A2D-4724-B6A3-3BFF7D9B1EBD}" presName="linNode" presStyleCnt="0"/>
      <dgm:spPr/>
    </dgm:pt>
    <dgm:pt modelId="{D38C90BC-4B9E-4594-AB15-C069B75F8FE5}" type="pres">
      <dgm:prSet presAssocID="{6A56E887-4A2D-4724-B6A3-3BFF7D9B1EB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85229-73E6-4B2F-9576-F4DBD7FD8E27}" type="pres">
      <dgm:prSet presAssocID="{6A56E887-4A2D-4724-B6A3-3BFF7D9B1EB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3C3A2-9B4C-4AE0-80A7-35B684604AF1}" srcId="{D75435CD-1DCD-4621-99B6-0A4B77EC12B4}" destId="{6A56E887-4A2D-4724-B6A3-3BFF7D9B1EBD}" srcOrd="1" destOrd="0" parTransId="{DCF43906-4E04-417C-882F-EAFBF5467F11}" sibTransId="{F88A5886-AA74-4F35-802B-503C5FFA3D87}"/>
    <dgm:cxn modelId="{D4675742-31C6-4885-9440-2643C4F2915E}" type="presOf" srcId="{D75435CD-1DCD-4621-99B6-0A4B77EC12B4}" destId="{FA011BB2-1C04-43F8-834F-86A5A4D3BA24}" srcOrd="0" destOrd="0" presId="urn:microsoft.com/office/officeart/2005/8/layout/vList6"/>
    <dgm:cxn modelId="{566A655B-1007-4C57-A464-313A30482272}" type="presOf" srcId="{DA0CDBC5-7061-4C3E-A3AB-8978416ACDA7}" destId="{820BE201-AFD7-4B03-BF4B-7C2BB25DDF72}" srcOrd="0" destOrd="0" presId="urn:microsoft.com/office/officeart/2005/8/layout/vList6"/>
    <dgm:cxn modelId="{FC6CCB66-4B2F-4A24-8FC1-535B2F045736}" type="presOf" srcId="{7FA2CF4E-4A9A-4AE5-8D9B-29C5992D97B6}" destId="{38485229-73E6-4B2F-9576-F4DBD7FD8E27}" srcOrd="0" destOrd="0" presId="urn:microsoft.com/office/officeart/2005/8/layout/vList6"/>
    <dgm:cxn modelId="{DEACE802-8516-4D7F-8C7A-AE1A024CA5EB}" srcId="{DA0CDBC5-7061-4C3E-A3AB-8978416ACDA7}" destId="{61F812CF-F991-4F75-9D20-1E0EAB631396}" srcOrd="0" destOrd="0" parTransId="{D0BF4CE4-8AC6-46B5-B1D7-A97651FE2403}" sibTransId="{7BDDAF1C-EFEB-4AD1-9E12-528DE8D2D642}"/>
    <dgm:cxn modelId="{7FBB7B71-7B3F-4BE5-85A3-2ACD5BB8E775}" type="presOf" srcId="{6A56E887-4A2D-4724-B6A3-3BFF7D9B1EBD}" destId="{D38C90BC-4B9E-4594-AB15-C069B75F8FE5}" srcOrd="0" destOrd="0" presId="urn:microsoft.com/office/officeart/2005/8/layout/vList6"/>
    <dgm:cxn modelId="{B1D0C749-3CAB-400C-9C68-E3399679AE45}" srcId="{D75435CD-1DCD-4621-99B6-0A4B77EC12B4}" destId="{DA0CDBC5-7061-4C3E-A3AB-8978416ACDA7}" srcOrd="0" destOrd="0" parTransId="{4F3FFA35-6B70-43AE-A18D-FEE59D5E56FE}" sibTransId="{E62C462D-8521-4F0B-B926-666F8207294F}"/>
    <dgm:cxn modelId="{1C25BAA7-5A0F-48CB-AD36-9004098DF6D3}" srcId="{6A56E887-4A2D-4724-B6A3-3BFF7D9B1EBD}" destId="{7FA2CF4E-4A9A-4AE5-8D9B-29C5992D97B6}" srcOrd="0" destOrd="0" parTransId="{BE8A0359-3172-4646-BE1F-4783133307C7}" sibTransId="{65FB58D3-A849-4122-AC5E-ECF16173ED6C}"/>
    <dgm:cxn modelId="{8F3F4124-82E4-4EE6-A6C9-05EAD0B850FE}" type="presOf" srcId="{61F812CF-F991-4F75-9D20-1E0EAB631396}" destId="{DEE9C242-A3D7-49C4-A421-C2FFF4D6F1FC}" srcOrd="0" destOrd="0" presId="urn:microsoft.com/office/officeart/2005/8/layout/vList6"/>
    <dgm:cxn modelId="{6A823122-B574-4E32-9709-F10F64391E8D}" type="presParOf" srcId="{FA011BB2-1C04-43F8-834F-86A5A4D3BA24}" destId="{2FBAE1A0-CE54-4A97-A990-CC68A0A932BD}" srcOrd="0" destOrd="0" presId="urn:microsoft.com/office/officeart/2005/8/layout/vList6"/>
    <dgm:cxn modelId="{A6FE413F-5594-46FE-88D3-3BFA46C531B7}" type="presParOf" srcId="{2FBAE1A0-CE54-4A97-A990-CC68A0A932BD}" destId="{820BE201-AFD7-4B03-BF4B-7C2BB25DDF72}" srcOrd="0" destOrd="0" presId="urn:microsoft.com/office/officeart/2005/8/layout/vList6"/>
    <dgm:cxn modelId="{1B592D7E-BAD0-4E20-9B7D-794966C52071}" type="presParOf" srcId="{2FBAE1A0-CE54-4A97-A990-CC68A0A932BD}" destId="{DEE9C242-A3D7-49C4-A421-C2FFF4D6F1FC}" srcOrd="1" destOrd="0" presId="urn:microsoft.com/office/officeart/2005/8/layout/vList6"/>
    <dgm:cxn modelId="{EF14A6E3-AF1C-4E19-8D7C-9AC5AB3E966F}" type="presParOf" srcId="{FA011BB2-1C04-43F8-834F-86A5A4D3BA24}" destId="{DB3BFDAA-8FE0-4866-B8D8-7E020B3B809B}" srcOrd="1" destOrd="0" presId="urn:microsoft.com/office/officeart/2005/8/layout/vList6"/>
    <dgm:cxn modelId="{4BE4662A-46BC-4443-AD69-10705837AE3F}" type="presParOf" srcId="{FA011BB2-1C04-43F8-834F-86A5A4D3BA24}" destId="{F2FD3A47-E1E6-43C6-9B36-4618F53C9F1E}" srcOrd="2" destOrd="0" presId="urn:microsoft.com/office/officeart/2005/8/layout/vList6"/>
    <dgm:cxn modelId="{A78AE072-4D63-462B-907A-FBD94E5ACF71}" type="presParOf" srcId="{F2FD3A47-E1E6-43C6-9B36-4618F53C9F1E}" destId="{D38C90BC-4B9E-4594-AB15-C069B75F8FE5}" srcOrd="0" destOrd="0" presId="urn:microsoft.com/office/officeart/2005/8/layout/vList6"/>
    <dgm:cxn modelId="{F217527F-5D6A-4E81-BC55-F21366CD94A3}" type="presParOf" srcId="{F2FD3A47-E1E6-43C6-9B36-4618F53C9F1E}" destId="{38485229-73E6-4B2F-9576-F4DBD7FD8E2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A0380-5638-4039-A178-8FC3482EE2E0}" type="doc">
      <dgm:prSet loTypeId="urn:microsoft.com/office/officeart/2005/8/layout/vList4#2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927FC8D-6481-4A0E-9244-E8BD4C47B406}">
      <dgm:prSet phldrT="[Текст]" custT="1"/>
      <dgm:spPr>
        <a:xfrm>
          <a:off x="0" y="0"/>
          <a:ext cx="7972452" cy="97829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3200" smtClean="0">
              <a:latin typeface="Calibri"/>
              <a:ea typeface="+mn-ea"/>
              <a:cs typeface="+mn-cs"/>
            </a:rPr>
            <a:t>Контактные данные</a:t>
          </a:r>
          <a:endParaRPr lang="ru-RU" sz="3200" dirty="0">
            <a:latin typeface="Calibri"/>
            <a:ea typeface="+mn-ea"/>
            <a:cs typeface="+mn-cs"/>
          </a:endParaRPr>
        </a:p>
      </dgm:t>
    </dgm:pt>
    <dgm:pt modelId="{FEFB2500-A084-4BA1-8B5E-377A61F3BC80}" type="parTrans" cxnId="{39EA3EF5-8467-4FAD-BA55-4E8030892C71}">
      <dgm:prSet/>
      <dgm:spPr/>
      <dgm:t>
        <a:bodyPr/>
        <a:lstStyle/>
        <a:p>
          <a:endParaRPr lang="ru-RU" sz="3200"/>
        </a:p>
      </dgm:t>
    </dgm:pt>
    <dgm:pt modelId="{CAA3E000-249E-44C8-ABDD-9F51285E662C}" type="sibTrans" cxnId="{39EA3EF5-8467-4FAD-BA55-4E8030892C71}">
      <dgm:prSet/>
      <dgm:spPr/>
      <dgm:t>
        <a:bodyPr/>
        <a:lstStyle/>
        <a:p>
          <a:endParaRPr lang="ru-RU" sz="3200"/>
        </a:p>
      </dgm:t>
    </dgm:pt>
    <dgm:pt modelId="{FE5523CC-03C1-4554-802A-75DE92FED8CE}">
      <dgm:prSet phldrT="[Текст]" custT="1"/>
      <dgm:spPr>
        <a:xfrm>
          <a:off x="0" y="3228376"/>
          <a:ext cx="7972452" cy="97829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3200" smtClean="0">
              <a:latin typeface="Calibri"/>
              <a:ea typeface="+mn-ea"/>
              <a:cs typeface="+mn-cs"/>
            </a:rPr>
            <a:t>Опыт работы</a:t>
          </a:r>
          <a:endParaRPr lang="ru-RU" sz="3200" dirty="0">
            <a:latin typeface="Calibri"/>
            <a:ea typeface="+mn-ea"/>
            <a:cs typeface="+mn-cs"/>
          </a:endParaRPr>
        </a:p>
      </dgm:t>
    </dgm:pt>
    <dgm:pt modelId="{6313F1E2-2486-4510-88FA-9ECBA22A5758}" type="parTrans" cxnId="{A40BCC00-1DFF-4F09-A075-426E8AA0A190}">
      <dgm:prSet/>
      <dgm:spPr/>
      <dgm:t>
        <a:bodyPr/>
        <a:lstStyle/>
        <a:p>
          <a:endParaRPr lang="ru-RU" sz="3200"/>
        </a:p>
      </dgm:t>
    </dgm:pt>
    <dgm:pt modelId="{41EDD69F-3947-4F07-AF52-967BDE058D7F}" type="sibTrans" cxnId="{A40BCC00-1DFF-4F09-A075-426E8AA0A190}">
      <dgm:prSet/>
      <dgm:spPr/>
      <dgm:t>
        <a:bodyPr/>
        <a:lstStyle/>
        <a:p>
          <a:endParaRPr lang="ru-RU" sz="3200"/>
        </a:p>
      </dgm:t>
    </dgm:pt>
    <dgm:pt modelId="{0BE05A42-68B1-4AA8-BBF8-701A6F12FF8E}">
      <dgm:prSet phldrT="[Текст]" custT="1"/>
      <dgm:spPr>
        <a:xfrm>
          <a:off x="0" y="4304502"/>
          <a:ext cx="7972452" cy="97829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3200" smtClean="0">
              <a:latin typeface="Calibri"/>
              <a:ea typeface="+mn-ea"/>
              <a:cs typeface="+mn-cs"/>
            </a:rPr>
            <a:t>Дополнительные сведения</a:t>
          </a:r>
          <a:endParaRPr lang="ru-RU" sz="3200" dirty="0">
            <a:latin typeface="Calibri"/>
            <a:ea typeface="+mn-ea"/>
            <a:cs typeface="+mn-cs"/>
          </a:endParaRPr>
        </a:p>
      </dgm:t>
    </dgm:pt>
    <dgm:pt modelId="{15051FD6-1898-4037-B7CF-122551EC23D7}" type="parTrans" cxnId="{1E9008A6-A036-4736-9BB9-92F184BE554D}">
      <dgm:prSet/>
      <dgm:spPr/>
      <dgm:t>
        <a:bodyPr/>
        <a:lstStyle/>
        <a:p>
          <a:endParaRPr lang="ru-RU" sz="3200"/>
        </a:p>
      </dgm:t>
    </dgm:pt>
    <dgm:pt modelId="{750AEF95-4C35-4800-A4AC-487146B3F711}" type="sibTrans" cxnId="{1E9008A6-A036-4736-9BB9-92F184BE554D}">
      <dgm:prSet/>
      <dgm:spPr/>
      <dgm:t>
        <a:bodyPr/>
        <a:lstStyle/>
        <a:p>
          <a:endParaRPr lang="ru-RU" sz="3200"/>
        </a:p>
      </dgm:t>
    </dgm:pt>
    <dgm:pt modelId="{15445375-2109-4C8B-9940-F99674D21587}">
      <dgm:prSet custT="1"/>
      <dgm:spPr>
        <a:xfrm>
          <a:off x="0" y="2152251"/>
          <a:ext cx="7972452" cy="97829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3200" smtClean="0">
              <a:latin typeface="Calibri"/>
              <a:ea typeface="+mn-ea"/>
              <a:cs typeface="+mn-cs"/>
            </a:rPr>
            <a:t>Образование</a:t>
          </a:r>
          <a:endParaRPr lang="ru-RU" sz="3200" dirty="0">
            <a:latin typeface="Calibri"/>
            <a:ea typeface="+mn-ea"/>
            <a:cs typeface="+mn-cs"/>
          </a:endParaRPr>
        </a:p>
      </dgm:t>
    </dgm:pt>
    <dgm:pt modelId="{4DCE872F-3C1A-4396-A72D-A606F9FFCAB0}" type="parTrans" cxnId="{64385BC6-5FB6-4BCC-AAA8-8014C7E14563}">
      <dgm:prSet/>
      <dgm:spPr/>
      <dgm:t>
        <a:bodyPr/>
        <a:lstStyle/>
        <a:p>
          <a:endParaRPr lang="ru-RU" sz="3200"/>
        </a:p>
      </dgm:t>
    </dgm:pt>
    <dgm:pt modelId="{03195A71-C653-4622-9963-3DE83311B120}" type="sibTrans" cxnId="{64385BC6-5FB6-4BCC-AAA8-8014C7E14563}">
      <dgm:prSet/>
      <dgm:spPr/>
      <dgm:t>
        <a:bodyPr/>
        <a:lstStyle/>
        <a:p>
          <a:endParaRPr lang="ru-RU" sz="3200"/>
        </a:p>
      </dgm:t>
    </dgm:pt>
    <dgm:pt modelId="{17F61955-ADE5-4951-9873-15162B15D565}">
      <dgm:prSet custT="1"/>
      <dgm:spPr>
        <a:xfrm>
          <a:off x="0" y="1076125"/>
          <a:ext cx="7972452" cy="97829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3200" smtClean="0">
              <a:latin typeface="Calibri"/>
              <a:ea typeface="+mn-ea"/>
              <a:cs typeface="+mn-cs"/>
            </a:rPr>
            <a:t>Цель</a:t>
          </a:r>
          <a:endParaRPr lang="ru-RU" sz="3200" dirty="0">
            <a:latin typeface="Calibri"/>
            <a:ea typeface="+mn-ea"/>
            <a:cs typeface="+mn-cs"/>
          </a:endParaRPr>
        </a:p>
      </dgm:t>
    </dgm:pt>
    <dgm:pt modelId="{B07AD2AD-7B9B-4A8F-A05B-AD0EDBC7E845}" type="parTrans" cxnId="{46D2AE4E-ED43-440B-B472-0E7543FAE8C0}">
      <dgm:prSet/>
      <dgm:spPr/>
      <dgm:t>
        <a:bodyPr/>
        <a:lstStyle/>
        <a:p>
          <a:endParaRPr lang="ru-RU" sz="3200"/>
        </a:p>
      </dgm:t>
    </dgm:pt>
    <dgm:pt modelId="{30DD2FD7-2B25-4B96-9F2D-404CF643DEDD}" type="sibTrans" cxnId="{46D2AE4E-ED43-440B-B472-0E7543FAE8C0}">
      <dgm:prSet/>
      <dgm:spPr/>
      <dgm:t>
        <a:bodyPr/>
        <a:lstStyle/>
        <a:p>
          <a:endParaRPr lang="ru-RU" sz="3200"/>
        </a:p>
      </dgm:t>
    </dgm:pt>
    <dgm:pt modelId="{CE781DFA-9171-41DF-9FC4-3D970C922A1F}" type="pres">
      <dgm:prSet presAssocID="{C99A0380-5638-4039-A178-8FC3482EE2E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FF3CDA-4225-47FE-8E93-8925E71A7907}" type="pres">
      <dgm:prSet presAssocID="{8927FC8D-6481-4A0E-9244-E8BD4C47B406}" presName="comp" presStyleCnt="0"/>
      <dgm:spPr/>
      <dgm:t>
        <a:bodyPr/>
        <a:lstStyle/>
        <a:p>
          <a:endParaRPr lang="ru-RU"/>
        </a:p>
      </dgm:t>
    </dgm:pt>
    <dgm:pt modelId="{98F9964D-4B96-4736-A197-D61C6F9B4014}" type="pres">
      <dgm:prSet presAssocID="{8927FC8D-6481-4A0E-9244-E8BD4C47B406}" presName="box" presStyleLbl="node1" presStyleIdx="0" presStyleCnt="5"/>
      <dgm:spPr/>
      <dgm:t>
        <a:bodyPr/>
        <a:lstStyle/>
        <a:p>
          <a:endParaRPr lang="ru-RU"/>
        </a:p>
      </dgm:t>
    </dgm:pt>
    <dgm:pt modelId="{3F448A96-0A9C-44A3-8105-0889EBD81DC2}" type="pres">
      <dgm:prSet presAssocID="{8927FC8D-6481-4A0E-9244-E8BD4C47B406}" presName="img" presStyleLbl="fgImgPlace1" presStyleIdx="0" presStyleCnt="5"/>
      <dgm:spPr>
        <a:xfrm>
          <a:off x="97829" y="97829"/>
          <a:ext cx="1594490" cy="7826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B51574-B0B2-469E-9205-038992986605}" type="pres">
      <dgm:prSet presAssocID="{8927FC8D-6481-4A0E-9244-E8BD4C47B40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00121-B108-4CA1-A33D-F177C4292FDB}" type="pres">
      <dgm:prSet presAssocID="{CAA3E000-249E-44C8-ABDD-9F51285E662C}" presName="spacer" presStyleCnt="0"/>
      <dgm:spPr/>
      <dgm:t>
        <a:bodyPr/>
        <a:lstStyle/>
        <a:p>
          <a:endParaRPr lang="ru-RU"/>
        </a:p>
      </dgm:t>
    </dgm:pt>
    <dgm:pt modelId="{D73CF460-9FA5-4F21-BA89-8BA94B770D92}" type="pres">
      <dgm:prSet presAssocID="{17F61955-ADE5-4951-9873-15162B15D565}" presName="comp" presStyleCnt="0"/>
      <dgm:spPr/>
      <dgm:t>
        <a:bodyPr/>
        <a:lstStyle/>
        <a:p>
          <a:endParaRPr lang="ru-RU"/>
        </a:p>
      </dgm:t>
    </dgm:pt>
    <dgm:pt modelId="{8CE339A5-8CE0-4617-A108-31FDF7411B6B}" type="pres">
      <dgm:prSet presAssocID="{17F61955-ADE5-4951-9873-15162B15D565}" presName="box" presStyleLbl="node1" presStyleIdx="1" presStyleCnt="5"/>
      <dgm:spPr/>
      <dgm:t>
        <a:bodyPr/>
        <a:lstStyle/>
        <a:p>
          <a:endParaRPr lang="ru-RU"/>
        </a:p>
      </dgm:t>
    </dgm:pt>
    <dgm:pt modelId="{3370D3DA-B712-4F9A-89C0-8929FD5C0A69}" type="pres">
      <dgm:prSet presAssocID="{17F61955-ADE5-4951-9873-15162B15D565}" presName="img" presStyleLbl="fgImgPlace1" presStyleIdx="1" presStyleCnt="5"/>
      <dgm:spPr>
        <a:xfrm>
          <a:off x="97829" y="1173955"/>
          <a:ext cx="1594490" cy="7826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E78799-C9C0-46F9-9D3E-A29F220118CE}" type="pres">
      <dgm:prSet presAssocID="{17F61955-ADE5-4951-9873-15162B15D56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D1338-5448-4FDB-9C35-60669B5D45A4}" type="pres">
      <dgm:prSet presAssocID="{30DD2FD7-2B25-4B96-9F2D-404CF643DEDD}" presName="spacer" presStyleCnt="0"/>
      <dgm:spPr/>
      <dgm:t>
        <a:bodyPr/>
        <a:lstStyle/>
        <a:p>
          <a:endParaRPr lang="ru-RU"/>
        </a:p>
      </dgm:t>
    </dgm:pt>
    <dgm:pt modelId="{B9571132-2A4D-419D-A8B8-89B4A86A5351}" type="pres">
      <dgm:prSet presAssocID="{15445375-2109-4C8B-9940-F99674D21587}" presName="comp" presStyleCnt="0"/>
      <dgm:spPr/>
      <dgm:t>
        <a:bodyPr/>
        <a:lstStyle/>
        <a:p>
          <a:endParaRPr lang="ru-RU"/>
        </a:p>
      </dgm:t>
    </dgm:pt>
    <dgm:pt modelId="{60F7696F-7400-4A68-A539-C2D4CAC191CC}" type="pres">
      <dgm:prSet presAssocID="{15445375-2109-4C8B-9940-F99674D21587}" presName="box" presStyleLbl="node1" presStyleIdx="2" presStyleCnt="5"/>
      <dgm:spPr/>
      <dgm:t>
        <a:bodyPr/>
        <a:lstStyle/>
        <a:p>
          <a:endParaRPr lang="ru-RU"/>
        </a:p>
      </dgm:t>
    </dgm:pt>
    <dgm:pt modelId="{31084975-D6CB-4370-BA7A-712B990EE29B}" type="pres">
      <dgm:prSet presAssocID="{15445375-2109-4C8B-9940-F99674D21587}" presName="img" presStyleLbl="fgImgPlace1" presStyleIdx="2" presStyleCnt="5"/>
      <dgm:spPr>
        <a:xfrm>
          <a:off x="97829" y="2250080"/>
          <a:ext cx="1594490" cy="7826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4EE4F3-BA01-4F87-B047-C925A674CE0E}" type="pres">
      <dgm:prSet presAssocID="{15445375-2109-4C8B-9940-F99674D2158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A7DDB-C645-41F6-AF47-EE8E0D2D27DD}" type="pres">
      <dgm:prSet presAssocID="{03195A71-C653-4622-9963-3DE83311B120}" presName="spacer" presStyleCnt="0"/>
      <dgm:spPr/>
      <dgm:t>
        <a:bodyPr/>
        <a:lstStyle/>
        <a:p>
          <a:endParaRPr lang="ru-RU"/>
        </a:p>
      </dgm:t>
    </dgm:pt>
    <dgm:pt modelId="{E4D196AC-BB3B-4B96-B394-F867D680CD44}" type="pres">
      <dgm:prSet presAssocID="{FE5523CC-03C1-4554-802A-75DE92FED8CE}" presName="comp" presStyleCnt="0"/>
      <dgm:spPr/>
      <dgm:t>
        <a:bodyPr/>
        <a:lstStyle/>
        <a:p>
          <a:endParaRPr lang="ru-RU"/>
        </a:p>
      </dgm:t>
    </dgm:pt>
    <dgm:pt modelId="{B74EEE65-5AAA-4AF1-8E4B-5D7CBB19DFD7}" type="pres">
      <dgm:prSet presAssocID="{FE5523CC-03C1-4554-802A-75DE92FED8CE}" presName="box" presStyleLbl="node1" presStyleIdx="3" presStyleCnt="5"/>
      <dgm:spPr/>
      <dgm:t>
        <a:bodyPr/>
        <a:lstStyle/>
        <a:p>
          <a:endParaRPr lang="ru-RU"/>
        </a:p>
      </dgm:t>
    </dgm:pt>
    <dgm:pt modelId="{92AF1C03-BACB-4358-9F26-701B11DC379D}" type="pres">
      <dgm:prSet presAssocID="{FE5523CC-03C1-4554-802A-75DE92FED8CE}" presName="img" presStyleLbl="fgImgPlace1" presStyleIdx="3" presStyleCnt="5"/>
      <dgm:spPr>
        <a:xfrm>
          <a:off x="97829" y="3326206"/>
          <a:ext cx="1594490" cy="7826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912BBC-D27E-406B-8467-7C7BEB2084C6}" type="pres">
      <dgm:prSet presAssocID="{FE5523CC-03C1-4554-802A-75DE92FED8C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129C0-2575-48C9-A210-B2F0FD43FEC5}" type="pres">
      <dgm:prSet presAssocID="{41EDD69F-3947-4F07-AF52-967BDE058D7F}" presName="spacer" presStyleCnt="0"/>
      <dgm:spPr/>
      <dgm:t>
        <a:bodyPr/>
        <a:lstStyle/>
        <a:p>
          <a:endParaRPr lang="ru-RU"/>
        </a:p>
      </dgm:t>
    </dgm:pt>
    <dgm:pt modelId="{5C757585-CFC3-4252-BC32-2C3F2326679D}" type="pres">
      <dgm:prSet presAssocID="{0BE05A42-68B1-4AA8-BBF8-701A6F12FF8E}" presName="comp" presStyleCnt="0"/>
      <dgm:spPr/>
      <dgm:t>
        <a:bodyPr/>
        <a:lstStyle/>
        <a:p>
          <a:endParaRPr lang="ru-RU"/>
        </a:p>
      </dgm:t>
    </dgm:pt>
    <dgm:pt modelId="{50E5A6D2-E178-4CC9-BDE0-A9378BD5B192}" type="pres">
      <dgm:prSet presAssocID="{0BE05A42-68B1-4AA8-BBF8-701A6F12FF8E}" presName="box" presStyleLbl="node1" presStyleIdx="4" presStyleCnt="5"/>
      <dgm:spPr/>
      <dgm:t>
        <a:bodyPr/>
        <a:lstStyle/>
        <a:p>
          <a:endParaRPr lang="ru-RU"/>
        </a:p>
      </dgm:t>
    </dgm:pt>
    <dgm:pt modelId="{2AD9BA7F-5326-42D0-AB24-50AF8607F9E7}" type="pres">
      <dgm:prSet presAssocID="{0BE05A42-68B1-4AA8-BBF8-701A6F12FF8E}" presName="img" presStyleLbl="fgImgPlace1" presStyleIdx="4" presStyleCnt="5" custScaleX="100001" custScaleY="107172"/>
      <dgm:spPr>
        <a:xfrm>
          <a:off x="97821" y="4374266"/>
          <a:ext cx="1594506" cy="8387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2DA27C17-0C2B-431A-A44B-EFD5A0F9F4FC}" type="pres">
      <dgm:prSet presAssocID="{0BE05A42-68B1-4AA8-BBF8-701A6F12FF8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BCC00-1DFF-4F09-A075-426E8AA0A190}" srcId="{C99A0380-5638-4039-A178-8FC3482EE2E0}" destId="{FE5523CC-03C1-4554-802A-75DE92FED8CE}" srcOrd="3" destOrd="0" parTransId="{6313F1E2-2486-4510-88FA-9ECBA22A5758}" sibTransId="{41EDD69F-3947-4F07-AF52-967BDE058D7F}"/>
    <dgm:cxn modelId="{A972FA6C-33DE-45B7-9F25-2CC0895960BA}" type="presOf" srcId="{FE5523CC-03C1-4554-802A-75DE92FED8CE}" destId="{F2912BBC-D27E-406B-8467-7C7BEB2084C6}" srcOrd="1" destOrd="0" presId="urn:microsoft.com/office/officeart/2005/8/layout/vList4#2"/>
    <dgm:cxn modelId="{C2BE65DF-90C7-48A7-B04C-722AA83199F1}" type="presOf" srcId="{0BE05A42-68B1-4AA8-BBF8-701A6F12FF8E}" destId="{2DA27C17-0C2B-431A-A44B-EFD5A0F9F4FC}" srcOrd="1" destOrd="0" presId="urn:microsoft.com/office/officeart/2005/8/layout/vList4#2"/>
    <dgm:cxn modelId="{CC0B677E-7FC2-464C-9449-06C6414B2FE6}" type="presOf" srcId="{C99A0380-5638-4039-A178-8FC3482EE2E0}" destId="{CE781DFA-9171-41DF-9FC4-3D970C922A1F}" srcOrd="0" destOrd="0" presId="urn:microsoft.com/office/officeart/2005/8/layout/vList4#2"/>
    <dgm:cxn modelId="{46D2AE4E-ED43-440B-B472-0E7543FAE8C0}" srcId="{C99A0380-5638-4039-A178-8FC3482EE2E0}" destId="{17F61955-ADE5-4951-9873-15162B15D565}" srcOrd="1" destOrd="0" parTransId="{B07AD2AD-7B9B-4A8F-A05B-AD0EDBC7E845}" sibTransId="{30DD2FD7-2B25-4B96-9F2D-404CF643DEDD}"/>
    <dgm:cxn modelId="{68D287E6-5009-4294-BCCE-7A03CA4581B3}" type="presOf" srcId="{8927FC8D-6481-4A0E-9244-E8BD4C47B406}" destId="{98F9964D-4B96-4736-A197-D61C6F9B4014}" srcOrd="0" destOrd="0" presId="urn:microsoft.com/office/officeart/2005/8/layout/vList4#2"/>
    <dgm:cxn modelId="{A48F6B40-F9EA-438F-AACB-728E1C4BAF6D}" type="presOf" srcId="{0BE05A42-68B1-4AA8-BBF8-701A6F12FF8E}" destId="{50E5A6D2-E178-4CC9-BDE0-A9378BD5B192}" srcOrd="0" destOrd="0" presId="urn:microsoft.com/office/officeart/2005/8/layout/vList4#2"/>
    <dgm:cxn modelId="{1E9008A6-A036-4736-9BB9-92F184BE554D}" srcId="{C99A0380-5638-4039-A178-8FC3482EE2E0}" destId="{0BE05A42-68B1-4AA8-BBF8-701A6F12FF8E}" srcOrd="4" destOrd="0" parTransId="{15051FD6-1898-4037-B7CF-122551EC23D7}" sibTransId="{750AEF95-4C35-4800-A4AC-487146B3F711}"/>
    <dgm:cxn modelId="{527D068B-199D-4621-BF1F-54A317BED6D2}" type="presOf" srcId="{17F61955-ADE5-4951-9873-15162B15D565}" destId="{71E78799-C9C0-46F9-9D3E-A29F220118CE}" srcOrd="1" destOrd="0" presId="urn:microsoft.com/office/officeart/2005/8/layout/vList4#2"/>
    <dgm:cxn modelId="{BDF72362-395D-4303-9123-D8DA0D925B53}" type="presOf" srcId="{8927FC8D-6481-4A0E-9244-E8BD4C47B406}" destId="{16B51574-B0B2-469E-9205-038992986605}" srcOrd="1" destOrd="0" presId="urn:microsoft.com/office/officeart/2005/8/layout/vList4#2"/>
    <dgm:cxn modelId="{87C05AD7-A052-4CC6-A222-DF4E7D739BB3}" type="presOf" srcId="{FE5523CC-03C1-4554-802A-75DE92FED8CE}" destId="{B74EEE65-5AAA-4AF1-8E4B-5D7CBB19DFD7}" srcOrd="0" destOrd="0" presId="urn:microsoft.com/office/officeart/2005/8/layout/vList4#2"/>
    <dgm:cxn modelId="{D964A8EA-DF7E-4373-BF9B-B0076294BFE5}" type="presOf" srcId="{15445375-2109-4C8B-9940-F99674D21587}" destId="{60F7696F-7400-4A68-A539-C2D4CAC191CC}" srcOrd="0" destOrd="0" presId="urn:microsoft.com/office/officeart/2005/8/layout/vList4#2"/>
    <dgm:cxn modelId="{850519B6-32FA-4D03-A478-E95C04460864}" type="presOf" srcId="{15445375-2109-4C8B-9940-F99674D21587}" destId="{BF4EE4F3-BA01-4F87-B047-C925A674CE0E}" srcOrd="1" destOrd="0" presId="urn:microsoft.com/office/officeart/2005/8/layout/vList4#2"/>
    <dgm:cxn modelId="{173C4679-C594-4C12-9607-E1E74ACFE41D}" type="presOf" srcId="{17F61955-ADE5-4951-9873-15162B15D565}" destId="{8CE339A5-8CE0-4617-A108-31FDF7411B6B}" srcOrd="0" destOrd="0" presId="urn:microsoft.com/office/officeart/2005/8/layout/vList4#2"/>
    <dgm:cxn modelId="{64385BC6-5FB6-4BCC-AAA8-8014C7E14563}" srcId="{C99A0380-5638-4039-A178-8FC3482EE2E0}" destId="{15445375-2109-4C8B-9940-F99674D21587}" srcOrd="2" destOrd="0" parTransId="{4DCE872F-3C1A-4396-A72D-A606F9FFCAB0}" sibTransId="{03195A71-C653-4622-9963-3DE83311B120}"/>
    <dgm:cxn modelId="{39EA3EF5-8467-4FAD-BA55-4E8030892C71}" srcId="{C99A0380-5638-4039-A178-8FC3482EE2E0}" destId="{8927FC8D-6481-4A0E-9244-E8BD4C47B406}" srcOrd="0" destOrd="0" parTransId="{FEFB2500-A084-4BA1-8B5E-377A61F3BC80}" sibTransId="{CAA3E000-249E-44C8-ABDD-9F51285E662C}"/>
    <dgm:cxn modelId="{CFBF1593-63C1-4A5B-B177-B4A6547A909A}" type="presParOf" srcId="{CE781DFA-9171-41DF-9FC4-3D970C922A1F}" destId="{9EFF3CDA-4225-47FE-8E93-8925E71A7907}" srcOrd="0" destOrd="0" presId="urn:microsoft.com/office/officeart/2005/8/layout/vList4#2"/>
    <dgm:cxn modelId="{FAB87819-4432-4829-97FB-28530572F5AD}" type="presParOf" srcId="{9EFF3CDA-4225-47FE-8E93-8925E71A7907}" destId="{98F9964D-4B96-4736-A197-D61C6F9B4014}" srcOrd="0" destOrd="0" presId="urn:microsoft.com/office/officeart/2005/8/layout/vList4#2"/>
    <dgm:cxn modelId="{D52FE10E-7261-450D-8504-7300D15A3221}" type="presParOf" srcId="{9EFF3CDA-4225-47FE-8E93-8925E71A7907}" destId="{3F448A96-0A9C-44A3-8105-0889EBD81DC2}" srcOrd="1" destOrd="0" presId="urn:microsoft.com/office/officeart/2005/8/layout/vList4#2"/>
    <dgm:cxn modelId="{980FA5AA-4DBD-4E7E-AE90-CF41E63633FD}" type="presParOf" srcId="{9EFF3CDA-4225-47FE-8E93-8925E71A7907}" destId="{16B51574-B0B2-469E-9205-038992986605}" srcOrd="2" destOrd="0" presId="urn:microsoft.com/office/officeart/2005/8/layout/vList4#2"/>
    <dgm:cxn modelId="{5DB2F559-AF28-4BF7-BA56-4997E7724E7B}" type="presParOf" srcId="{CE781DFA-9171-41DF-9FC4-3D970C922A1F}" destId="{3D200121-B108-4CA1-A33D-F177C4292FDB}" srcOrd="1" destOrd="0" presId="urn:microsoft.com/office/officeart/2005/8/layout/vList4#2"/>
    <dgm:cxn modelId="{AA751A26-8582-4209-8C91-36F3343A777A}" type="presParOf" srcId="{CE781DFA-9171-41DF-9FC4-3D970C922A1F}" destId="{D73CF460-9FA5-4F21-BA89-8BA94B770D92}" srcOrd="2" destOrd="0" presId="urn:microsoft.com/office/officeart/2005/8/layout/vList4#2"/>
    <dgm:cxn modelId="{343C3186-7789-412C-BB35-C5142791E5C1}" type="presParOf" srcId="{D73CF460-9FA5-4F21-BA89-8BA94B770D92}" destId="{8CE339A5-8CE0-4617-A108-31FDF7411B6B}" srcOrd="0" destOrd="0" presId="urn:microsoft.com/office/officeart/2005/8/layout/vList4#2"/>
    <dgm:cxn modelId="{443ADA0C-D837-4E7B-9913-C3C2C3668E89}" type="presParOf" srcId="{D73CF460-9FA5-4F21-BA89-8BA94B770D92}" destId="{3370D3DA-B712-4F9A-89C0-8929FD5C0A69}" srcOrd="1" destOrd="0" presId="urn:microsoft.com/office/officeart/2005/8/layout/vList4#2"/>
    <dgm:cxn modelId="{2B49038C-AA87-496B-9E89-78BC47469AD9}" type="presParOf" srcId="{D73CF460-9FA5-4F21-BA89-8BA94B770D92}" destId="{71E78799-C9C0-46F9-9D3E-A29F220118CE}" srcOrd="2" destOrd="0" presId="urn:microsoft.com/office/officeart/2005/8/layout/vList4#2"/>
    <dgm:cxn modelId="{ED499DE2-6837-412C-9C26-11D614BB6B95}" type="presParOf" srcId="{CE781DFA-9171-41DF-9FC4-3D970C922A1F}" destId="{F47D1338-5448-4FDB-9C35-60669B5D45A4}" srcOrd="3" destOrd="0" presId="urn:microsoft.com/office/officeart/2005/8/layout/vList4#2"/>
    <dgm:cxn modelId="{2C5FD610-9039-44B7-8F11-E0C06B5418E5}" type="presParOf" srcId="{CE781DFA-9171-41DF-9FC4-3D970C922A1F}" destId="{B9571132-2A4D-419D-A8B8-89B4A86A5351}" srcOrd="4" destOrd="0" presId="urn:microsoft.com/office/officeart/2005/8/layout/vList4#2"/>
    <dgm:cxn modelId="{FE86FB69-81C1-4D79-8B68-A5CFF2A13240}" type="presParOf" srcId="{B9571132-2A4D-419D-A8B8-89B4A86A5351}" destId="{60F7696F-7400-4A68-A539-C2D4CAC191CC}" srcOrd="0" destOrd="0" presId="urn:microsoft.com/office/officeart/2005/8/layout/vList4#2"/>
    <dgm:cxn modelId="{5F9FC573-06DB-404A-B8C8-F56AB29EC8C8}" type="presParOf" srcId="{B9571132-2A4D-419D-A8B8-89B4A86A5351}" destId="{31084975-D6CB-4370-BA7A-712B990EE29B}" srcOrd="1" destOrd="0" presId="urn:microsoft.com/office/officeart/2005/8/layout/vList4#2"/>
    <dgm:cxn modelId="{EA88F367-4600-45BE-8D43-3C5F8871825B}" type="presParOf" srcId="{B9571132-2A4D-419D-A8B8-89B4A86A5351}" destId="{BF4EE4F3-BA01-4F87-B047-C925A674CE0E}" srcOrd="2" destOrd="0" presId="urn:microsoft.com/office/officeart/2005/8/layout/vList4#2"/>
    <dgm:cxn modelId="{1446E216-6F29-409F-ADE9-64428C39EE50}" type="presParOf" srcId="{CE781DFA-9171-41DF-9FC4-3D970C922A1F}" destId="{B04A7DDB-C645-41F6-AF47-EE8E0D2D27DD}" srcOrd="5" destOrd="0" presId="urn:microsoft.com/office/officeart/2005/8/layout/vList4#2"/>
    <dgm:cxn modelId="{D25259EB-7FDB-461C-B5B6-1936CBA4C230}" type="presParOf" srcId="{CE781DFA-9171-41DF-9FC4-3D970C922A1F}" destId="{E4D196AC-BB3B-4B96-B394-F867D680CD44}" srcOrd="6" destOrd="0" presId="urn:microsoft.com/office/officeart/2005/8/layout/vList4#2"/>
    <dgm:cxn modelId="{0A9A3083-12D1-436C-AD3E-94DA1B38EE9E}" type="presParOf" srcId="{E4D196AC-BB3B-4B96-B394-F867D680CD44}" destId="{B74EEE65-5AAA-4AF1-8E4B-5D7CBB19DFD7}" srcOrd="0" destOrd="0" presId="urn:microsoft.com/office/officeart/2005/8/layout/vList4#2"/>
    <dgm:cxn modelId="{03AACDD3-DCA9-400B-8250-63B5CDE0F4CF}" type="presParOf" srcId="{E4D196AC-BB3B-4B96-B394-F867D680CD44}" destId="{92AF1C03-BACB-4358-9F26-701B11DC379D}" srcOrd="1" destOrd="0" presId="urn:microsoft.com/office/officeart/2005/8/layout/vList4#2"/>
    <dgm:cxn modelId="{9554202A-D2DD-41FA-B5CC-A053945DFDDE}" type="presParOf" srcId="{E4D196AC-BB3B-4B96-B394-F867D680CD44}" destId="{F2912BBC-D27E-406B-8467-7C7BEB2084C6}" srcOrd="2" destOrd="0" presId="urn:microsoft.com/office/officeart/2005/8/layout/vList4#2"/>
    <dgm:cxn modelId="{662E8843-B550-4F96-B471-68500DB2A518}" type="presParOf" srcId="{CE781DFA-9171-41DF-9FC4-3D970C922A1F}" destId="{A9F129C0-2575-48C9-A210-B2F0FD43FEC5}" srcOrd="7" destOrd="0" presId="urn:microsoft.com/office/officeart/2005/8/layout/vList4#2"/>
    <dgm:cxn modelId="{098B95CC-725F-4BD1-8C8A-77BCC6A0D47B}" type="presParOf" srcId="{CE781DFA-9171-41DF-9FC4-3D970C922A1F}" destId="{5C757585-CFC3-4252-BC32-2C3F2326679D}" srcOrd="8" destOrd="0" presId="urn:microsoft.com/office/officeart/2005/8/layout/vList4#2"/>
    <dgm:cxn modelId="{9DDF6B65-9E86-4839-81D5-7F3DE27E35D3}" type="presParOf" srcId="{5C757585-CFC3-4252-BC32-2C3F2326679D}" destId="{50E5A6D2-E178-4CC9-BDE0-A9378BD5B192}" srcOrd="0" destOrd="0" presId="urn:microsoft.com/office/officeart/2005/8/layout/vList4#2"/>
    <dgm:cxn modelId="{A002BAA9-80B9-431F-9D18-63C41CAC3124}" type="presParOf" srcId="{5C757585-CFC3-4252-BC32-2C3F2326679D}" destId="{2AD9BA7F-5326-42D0-AB24-50AF8607F9E7}" srcOrd="1" destOrd="0" presId="urn:microsoft.com/office/officeart/2005/8/layout/vList4#2"/>
    <dgm:cxn modelId="{D698EBA3-D4E7-426C-B4D2-92416E9670D7}" type="presParOf" srcId="{5C757585-CFC3-4252-BC32-2C3F2326679D}" destId="{2DA27C17-0C2B-431A-A44B-EFD5A0F9F4F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9C242-A3D7-49C4-A421-C2FFF4D6F1FC}">
      <dsp:nvSpPr>
        <dsp:cNvPr id="0" name=""/>
        <dsp:cNvSpPr/>
      </dsp:nvSpPr>
      <dsp:spPr>
        <a:xfrm>
          <a:off x="3529050" y="1357"/>
          <a:ext cx="5287114" cy="35071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это визитная карточка кандидата, именно от него зависит первое впечатление работодателя о </a:t>
          </a:r>
          <a:r>
            <a: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rPr>
            <a:t>В</a:t>
          </a:r>
          <a:r>
            <a: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ас.</a:t>
          </a:r>
          <a:endParaRPr lang="ru-RU" sz="3000" b="1" kern="1200" dirty="0"/>
        </a:p>
      </dsp:txBody>
      <dsp:txXfrm>
        <a:off x="3529050" y="439753"/>
        <a:ext cx="3971927" cy="2630373"/>
      </dsp:txXfrm>
    </dsp:sp>
    <dsp:sp modelId="{820BE201-AFD7-4B03-BF4B-7C2BB25DDF72}">
      <dsp:nvSpPr>
        <dsp:cNvPr id="0" name=""/>
        <dsp:cNvSpPr/>
      </dsp:nvSpPr>
      <dsp:spPr>
        <a:xfrm>
          <a:off x="38514" y="229802"/>
          <a:ext cx="3524743" cy="28722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smtClean="0"/>
            <a:t>РЕЗЮМЕ</a:t>
          </a:r>
          <a:endParaRPr lang="ru-RU" sz="5800" kern="1200" dirty="0"/>
        </a:p>
      </dsp:txBody>
      <dsp:txXfrm>
        <a:off x="178726" y="370014"/>
        <a:ext cx="3244319" cy="2591829"/>
      </dsp:txXfrm>
    </dsp:sp>
    <dsp:sp modelId="{38485229-73E6-4B2F-9576-F4DBD7FD8E27}">
      <dsp:nvSpPr>
        <dsp:cNvPr id="0" name=""/>
        <dsp:cNvSpPr/>
      </dsp:nvSpPr>
      <dsp:spPr>
        <a:xfrm>
          <a:off x="3528188" y="3795748"/>
          <a:ext cx="5292283" cy="28722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это коммерческое предложение, цель которого продать вас, а точнее ваши знания, умения, опыт.</a:t>
          </a:r>
          <a:endParaRPr lang="ru-RU" sz="3000" b="1" kern="1200" dirty="0"/>
        </a:p>
      </dsp:txBody>
      <dsp:txXfrm>
        <a:off x="3528188" y="4154780"/>
        <a:ext cx="4215188" cy="2154189"/>
      </dsp:txXfrm>
    </dsp:sp>
    <dsp:sp modelId="{D38C90BC-4B9E-4594-AB15-C069B75F8FE5}">
      <dsp:nvSpPr>
        <dsp:cNvPr id="0" name=""/>
        <dsp:cNvSpPr/>
      </dsp:nvSpPr>
      <dsp:spPr>
        <a:xfrm>
          <a:off x="0" y="3795748"/>
          <a:ext cx="3528188" cy="28722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РЕЗЮМЕ</a:t>
          </a:r>
          <a:endParaRPr lang="ru-RU" sz="5800" kern="1200" dirty="0"/>
        </a:p>
      </dsp:txBody>
      <dsp:txXfrm>
        <a:off x="140212" y="3935960"/>
        <a:ext cx="3247764" cy="2591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9964D-4B96-4736-A197-D61C6F9B4014}">
      <dsp:nvSpPr>
        <dsp:cNvPr id="0" name=""/>
        <dsp:cNvSpPr/>
      </dsp:nvSpPr>
      <dsp:spPr>
        <a:xfrm>
          <a:off x="0" y="0"/>
          <a:ext cx="8712968" cy="978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Calibri"/>
              <a:ea typeface="+mn-ea"/>
              <a:cs typeface="+mn-cs"/>
            </a:rPr>
            <a:t>Контактные данные</a:t>
          </a:r>
          <a:endParaRPr lang="ru-RU" sz="3200" kern="1200" dirty="0">
            <a:latin typeface="Calibri"/>
            <a:ea typeface="+mn-ea"/>
            <a:cs typeface="+mn-cs"/>
          </a:endParaRPr>
        </a:p>
      </dsp:txBody>
      <dsp:txXfrm>
        <a:off x="1869076" y="28653"/>
        <a:ext cx="6815238" cy="920989"/>
      </dsp:txXfrm>
    </dsp:sp>
    <dsp:sp modelId="{3F448A96-0A9C-44A3-8105-0889EBD81DC2}">
      <dsp:nvSpPr>
        <dsp:cNvPr id="0" name=""/>
        <dsp:cNvSpPr/>
      </dsp:nvSpPr>
      <dsp:spPr>
        <a:xfrm>
          <a:off x="97829" y="97829"/>
          <a:ext cx="1742593" cy="7826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339A5-8CE0-4617-A108-31FDF7411B6B}">
      <dsp:nvSpPr>
        <dsp:cNvPr id="0" name=""/>
        <dsp:cNvSpPr/>
      </dsp:nvSpPr>
      <dsp:spPr>
        <a:xfrm>
          <a:off x="0" y="1076125"/>
          <a:ext cx="8712968" cy="9782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Calibri"/>
              <a:ea typeface="+mn-ea"/>
              <a:cs typeface="+mn-cs"/>
            </a:rPr>
            <a:t>Цель</a:t>
          </a:r>
          <a:endParaRPr lang="ru-RU" sz="3200" kern="1200" dirty="0">
            <a:latin typeface="Calibri"/>
            <a:ea typeface="+mn-ea"/>
            <a:cs typeface="+mn-cs"/>
          </a:endParaRPr>
        </a:p>
      </dsp:txBody>
      <dsp:txXfrm>
        <a:off x="1869076" y="1104778"/>
        <a:ext cx="6815238" cy="920989"/>
      </dsp:txXfrm>
    </dsp:sp>
    <dsp:sp modelId="{3370D3DA-B712-4F9A-89C0-8929FD5C0A69}">
      <dsp:nvSpPr>
        <dsp:cNvPr id="0" name=""/>
        <dsp:cNvSpPr/>
      </dsp:nvSpPr>
      <dsp:spPr>
        <a:xfrm>
          <a:off x="97829" y="1173955"/>
          <a:ext cx="1742593" cy="7826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7696F-7400-4A68-A539-C2D4CAC191CC}">
      <dsp:nvSpPr>
        <dsp:cNvPr id="0" name=""/>
        <dsp:cNvSpPr/>
      </dsp:nvSpPr>
      <dsp:spPr>
        <a:xfrm>
          <a:off x="0" y="2152251"/>
          <a:ext cx="8712968" cy="9782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Calibri"/>
              <a:ea typeface="+mn-ea"/>
              <a:cs typeface="+mn-cs"/>
            </a:rPr>
            <a:t>Образование</a:t>
          </a:r>
          <a:endParaRPr lang="ru-RU" sz="3200" kern="1200" dirty="0">
            <a:latin typeface="Calibri"/>
            <a:ea typeface="+mn-ea"/>
            <a:cs typeface="+mn-cs"/>
          </a:endParaRPr>
        </a:p>
      </dsp:txBody>
      <dsp:txXfrm>
        <a:off x="1869076" y="2180904"/>
        <a:ext cx="6815238" cy="920989"/>
      </dsp:txXfrm>
    </dsp:sp>
    <dsp:sp modelId="{31084975-D6CB-4370-BA7A-712B990EE29B}">
      <dsp:nvSpPr>
        <dsp:cNvPr id="0" name=""/>
        <dsp:cNvSpPr/>
      </dsp:nvSpPr>
      <dsp:spPr>
        <a:xfrm>
          <a:off x="97829" y="2250080"/>
          <a:ext cx="1742593" cy="7826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EEE65-5AAA-4AF1-8E4B-5D7CBB19DFD7}">
      <dsp:nvSpPr>
        <dsp:cNvPr id="0" name=""/>
        <dsp:cNvSpPr/>
      </dsp:nvSpPr>
      <dsp:spPr>
        <a:xfrm>
          <a:off x="0" y="3228376"/>
          <a:ext cx="8712968" cy="9782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Calibri"/>
              <a:ea typeface="+mn-ea"/>
              <a:cs typeface="+mn-cs"/>
            </a:rPr>
            <a:t>Опыт работы</a:t>
          </a:r>
          <a:endParaRPr lang="ru-RU" sz="3200" kern="1200" dirty="0">
            <a:latin typeface="Calibri"/>
            <a:ea typeface="+mn-ea"/>
            <a:cs typeface="+mn-cs"/>
          </a:endParaRPr>
        </a:p>
      </dsp:txBody>
      <dsp:txXfrm>
        <a:off x="1869076" y="3257029"/>
        <a:ext cx="6815238" cy="920989"/>
      </dsp:txXfrm>
    </dsp:sp>
    <dsp:sp modelId="{92AF1C03-BACB-4358-9F26-701B11DC379D}">
      <dsp:nvSpPr>
        <dsp:cNvPr id="0" name=""/>
        <dsp:cNvSpPr/>
      </dsp:nvSpPr>
      <dsp:spPr>
        <a:xfrm>
          <a:off x="97829" y="3326206"/>
          <a:ext cx="1742593" cy="7826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5A6D2-E178-4CC9-BDE0-A9378BD5B192}">
      <dsp:nvSpPr>
        <dsp:cNvPr id="0" name=""/>
        <dsp:cNvSpPr/>
      </dsp:nvSpPr>
      <dsp:spPr>
        <a:xfrm>
          <a:off x="0" y="4304502"/>
          <a:ext cx="8712968" cy="9782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Calibri"/>
              <a:ea typeface="+mn-ea"/>
              <a:cs typeface="+mn-cs"/>
            </a:rPr>
            <a:t>Дополнительные сведения</a:t>
          </a:r>
          <a:endParaRPr lang="ru-RU" sz="3200" kern="1200" dirty="0">
            <a:latin typeface="Calibri"/>
            <a:ea typeface="+mn-ea"/>
            <a:cs typeface="+mn-cs"/>
          </a:endParaRPr>
        </a:p>
      </dsp:txBody>
      <dsp:txXfrm>
        <a:off x="1869076" y="4333155"/>
        <a:ext cx="6815238" cy="920989"/>
      </dsp:txXfrm>
    </dsp:sp>
    <dsp:sp modelId="{2AD9BA7F-5326-42D0-AB24-50AF8607F9E7}">
      <dsp:nvSpPr>
        <dsp:cNvPr id="0" name=""/>
        <dsp:cNvSpPr/>
      </dsp:nvSpPr>
      <dsp:spPr>
        <a:xfrm>
          <a:off x="97820" y="4374266"/>
          <a:ext cx="1742611" cy="8387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2420888"/>
            <a:ext cx="8458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Как правильно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составить резюме</a:t>
            </a:r>
          </a:p>
        </p:txBody>
      </p:sp>
    </p:spTree>
    <p:extLst>
      <p:ext uri="{BB962C8B-B14F-4D97-AF65-F5344CB8AC3E}">
        <p14:creationId xmlns:p14="http://schemas.microsoft.com/office/powerpoint/2010/main" val="5624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684673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660" y="332656"/>
            <a:ext cx="8424936" cy="5435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39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user\Рабочий стол\РЕЗЮМЕ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712968" cy="2808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89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684673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Documents and Settings\user\Рабочий стол\РЕЗЮМЕ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84976" cy="2479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48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48"/>
            <a:ext cx="9144000" cy="682595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Дополнительные сведения</a:t>
            </a:r>
          </a:p>
        </p:txBody>
      </p:sp>
      <p:sp>
        <p:nvSpPr>
          <p:cNvPr id="5" name="Текст 4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НЕ ВЕРНО</a:t>
            </a:r>
          </a:p>
        </p:txBody>
      </p:sp>
      <p:sp>
        <p:nvSpPr>
          <p:cNvPr id="6" name="Текст 6"/>
          <p:cNvSpPr txBox="1">
            <a:spLocks/>
          </p:cNvSpPr>
          <p:nvPr/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ВЕРНО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457200" y="2174875"/>
            <a:ext cx="4040188" cy="39512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Дополнительные сведения: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Систематичен. Умею молчать. Хобби — футбол, легкая атлетика. Врачами не обижен. Женат, имею дочь, внука, зятя.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Иностранные языки: украинский — понимаю, читаю, пишу, но не разговариваю. Английский — неразговорный.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Смелый пользователь ПК.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Интеллект в наличии.</a:t>
            </a:r>
          </a:p>
        </p:txBody>
      </p:sp>
      <p:sp>
        <p:nvSpPr>
          <p:cNvPr id="8" name="Содержимое 7"/>
          <p:cNvSpPr txBox="1">
            <a:spLocks/>
          </p:cNvSpPr>
          <p:nvPr/>
        </p:nvSpPr>
        <p:spPr bwMode="auto">
          <a:xfrm>
            <a:off x="4645025" y="2174875"/>
            <a:ext cx="4041775" cy="39512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ПК: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Excel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PowerPoint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CorelDraw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PhotoShop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Немецкий — свободно, английский — разговорный.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Водительские права категории В, личный автомобиль.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9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684673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Documents and Settings\user\Рабочий стол\РЕЗЮМЕ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41884"/>
            <a:ext cx="8690939" cy="25512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76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928"/>
            <a:ext cx="9144000" cy="683707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 descr="C:\Documents and Settings\user\Рабочий стол\РЕЗЮМЕ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8734883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73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Одна страница формата А4. (допустимо до 2- страниц);</a:t>
            </a:r>
          </a:p>
          <a:p>
            <a:pPr>
              <a:defRPr/>
            </a:pPr>
            <a:r>
              <a:rPr lang="ru-RU" dirty="0" smtClean="0"/>
              <a:t>Распространенный шрифт: например, </a:t>
            </a:r>
            <a:r>
              <a:rPr lang="ru-RU" dirty="0" err="1" smtClean="0"/>
              <a:t>Times</a:t>
            </a:r>
            <a:r>
              <a:rPr lang="ru-RU" dirty="0" smtClean="0"/>
              <a:t> или </a:t>
            </a:r>
            <a:r>
              <a:rPr lang="ru-RU" dirty="0" err="1" smtClean="0"/>
              <a:t>Arial</a:t>
            </a:r>
            <a:r>
              <a:rPr lang="ru-RU" dirty="0"/>
              <a:t>;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Размер кегля – от 12 до 14 пунктов; Желательно оставить справа поля шириной 2 см, чтобы рекрутер имел возможность делать какие-то пометки.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Технические особенности </a:t>
            </a:r>
            <a:r>
              <a:rPr lang="ru-RU" sz="4000" b="1" dirty="0" smtClean="0"/>
              <a:t>резюме: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011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8" y="1711391"/>
            <a:ext cx="4219269" cy="40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60" y="1726347"/>
            <a:ext cx="4168032" cy="405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46698"/>
            <a:ext cx="152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13" y="4447195"/>
            <a:ext cx="17129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596" y="260648"/>
            <a:ext cx="8679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ФОТО – НЕ ОБЯЗАТЕЛЬНО, НО ДЛЯ РЯДА ДОЛЖНОСТЕЙ ЖЕЛАТЕЛЬНО</a:t>
            </a:r>
          </a:p>
        </p:txBody>
      </p:sp>
    </p:spTree>
    <p:extLst>
      <p:ext uri="{BB962C8B-B14F-4D97-AF65-F5344CB8AC3E}">
        <p14:creationId xmlns:p14="http://schemas.microsoft.com/office/powerpoint/2010/main" val="27756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205914"/>
              </p:ext>
            </p:extLst>
          </p:nvPr>
        </p:nvGraphicFramePr>
        <p:xfrm>
          <a:off x="467544" y="548680"/>
          <a:ext cx="8229600" cy="5626099"/>
        </p:xfrm>
        <a:graphic>
          <a:graphicData uri="http://schemas.openxmlformats.org/drawingml/2006/table">
            <a:tbl>
              <a:tblPr firstRow="1" bandRow="1"/>
              <a:tblGrid>
                <a:gridCol w="4114800"/>
                <a:gridCol w="4114800"/>
              </a:tblGrid>
              <a:tr h="1366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5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Нет</a:t>
                      </a:r>
                      <a:endParaRPr lang="ru-RU" sz="5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5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Да</a:t>
                      </a:r>
                      <a:endParaRPr lang="ru-RU" sz="5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6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КГМУ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Курский государственный медицинский университет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Резюме.</a:t>
                      </a:r>
                      <a:r>
                        <a:rPr lang="en-US" sz="1800" dirty="0" smtClean="0"/>
                        <a:t>doc</a:t>
                      </a:r>
                    </a:p>
                    <a:p>
                      <a:r>
                        <a:rPr lang="ru-RU" sz="1800" dirty="0" smtClean="0"/>
                        <a:t>Резюме</a:t>
                      </a:r>
                      <a:r>
                        <a:rPr lang="en-US" sz="1800" dirty="0" smtClean="0"/>
                        <a:t>.</a:t>
                      </a:r>
                      <a:r>
                        <a:rPr lang="en-US" sz="1800" dirty="0" err="1" smtClean="0"/>
                        <a:t>rar</a:t>
                      </a:r>
                      <a:endParaRPr lang="en-US" sz="1800" dirty="0" smtClean="0"/>
                    </a:p>
                    <a:p>
                      <a:r>
                        <a:rPr lang="ru-RU" sz="1800" dirty="0" smtClean="0"/>
                        <a:t>Резюме</a:t>
                      </a:r>
                      <a:r>
                        <a:rPr lang="en-US" sz="1800" dirty="0" smtClean="0"/>
                        <a:t>.</a:t>
                      </a:r>
                      <a:r>
                        <a:rPr lang="en-US" sz="1800" dirty="0" err="1" smtClean="0"/>
                        <a:t>pdf</a:t>
                      </a:r>
                      <a:endParaRPr lang="en-US" sz="1800" dirty="0" smtClean="0"/>
                    </a:p>
                    <a:p>
                      <a:r>
                        <a:rPr lang="ru-RU" sz="1800" dirty="0" smtClean="0"/>
                        <a:t>Резюме</a:t>
                      </a:r>
                      <a:r>
                        <a:rPr lang="en-US" sz="1800" dirty="0" smtClean="0"/>
                        <a:t>.zip</a:t>
                      </a:r>
                      <a:endParaRPr lang="ru-RU" sz="1800" dirty="0" smtClean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Иванов ИИ.</a:t>
                      </a:r>
                      <a:r>
                        <a:rPr lang="en-US" sz="1800" dirty="0" smtClean="0"/>
                        <a:t> doc</a:t>
                      </a:r>
                      <a:endParaRPr lang="ru-RU" sz="1800" dirty="0" smtClean="0"/>
                    </a:p>
                    <a:p>
                      <a:r>
                        <a:rPr lang="ru-RU" sz="1800" dirty="0" smtClean="0"/>
                        <a:t>Иванов Иван</a:t>
                      </a:r>
                      <a:r>
                        <a:rPr lang="ru-RU" sz="1800" baseline="0" dirty="0" smtClean="0"/>
                        <a:t> Иванович</a:t>
                      </a:r>
                      <a:r>
                        <a:rPr lang="ru-RU" sz="1800" dirty="0" smtClean="0"/>
                        <a:t>.</a:t>
                      </a:r>
                      <a:r>
                        <a:rPr lang="en-US" sz="1800" dirty="0" smtClean="0"/>
                        <a:t>doc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1366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Я </a:t>
                      </a:r>
                      <a:r>
                        <a:rPr lang="ru-RU" sz="1800" dirty="0" err="1" smtClean="0"/>
                        <a:t>талантива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стрессоустойчива</a:t>
                      </a:r>
                      <a:r>
                        <a:rPr lang="ru-RU" sz="1800" dirty="0" smtClean="0"/>
                        <a:t>, коммуникабельна…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err="1" smtClean="0"/>
                        <a:t>Стрессоустойчивость</a:t>
                      </a:r>
                      <a:r>
                        <a:rPr lang="ru-RU" sz="1800" dirty="0" smtClean="0"/>
                        <a:t>, коммуникабельность</a:t>
                      </a:r>
                      <a:endParaRPr lang="ru-RU" sz="1800" dirty="0"/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548680"/>
            <a:ext cx="8208912" cy="5616624"/>
          </a:xfrm>
          <a:prstGeom prst="rect">
            <a:avLst/>
          </a:prstGeom>
          <a:noFill/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3" idx="2"/>
          </p:cNvCxnSpPr>
          <p:nvPr/>
        </p:nvCxnSpPr>
        <p:spPr>
          <a:xfrm>
            <a:off x="4572000" y="548680"/>
            <a:ext cx="10344" cy="5626099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0698998"/>
              </p:ext>
            </p:extLst>
          </p:nvPr>
        </p:nvGraphicFramePr>
        <p:xfrm>
          <a:off x="323528" y="0"/>
          <a:ext cx="882047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9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Составление карты работодателей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Изучение наличия вакансий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Изучение отзывов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48" y="3284984"/>
            <a:ext cx="5743575" cy="661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Мониторинг 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val="24582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853096"/>
              </p:ext>
            </p:extLst>
          </p:nvPr>
        </p:nvGraphicFramePr>
        <p:xfrm>
          <a:off x="179512" y="1285860"/>
          <a:ext cx="871296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Структура резюме</a:t>
            </a:r>
          </a:p>
        </p:txBody>
      </p:sp>
    </p:spTree>
    <p:extLst>
      <p:ext uri="{BB962C8B-B14F-4D97-AF65-F5344CB8AC3E}">
        <p14:creationId xmlns:p14="http://schemas.microsoft.com/office/powerpoint/2010/main" val="7733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12" y="32048"/>
            <a:ext cx="9112487" cy="682595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РЕЗЮМЕ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264785" cy="3279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94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РЕЗЮМЕ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16732" cy="3432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98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1340768"/>
            <a:ext cx="8784973" cy="354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82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8575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Контактные данные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2301"/>
            <a:ext cx="1719263" cy="171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2" y="4327325"/>
            <a:ext cx="1712913" cy="171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7"/>
          <p:cNvSpPr txBox="1">
            <a:spLocks/>
          </p:cNvSpPr>
          <p:nvPr/>
        </p:nvSpPr>
        <p:spPr>
          <a:xfrm>
            <a:off x="1928813" y="1600200"/>
            <a:ext cx="6786562" cy="22574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11113" algn="ctr">
              <a:buFont typeface="Arial" pitchFamily="34" charset="0"/>
              <a:buNone/>
              <a:defRPr/>
            </a:pPr>
            <a:r>
              <a:rPr lang="ru-RU" b="1" dirty="0" smtClean="0"/>
              <a:t>ИВАНОВ ИВАН ИВАНОВИЧ</a:t>
            </a:r>
          </a:p>
          <a:p>
            <a:pPr marL="3175" indent="11113" algn="r">
              <a:buFont typeface="Arial" pitchFamily="34" charset="0"/>
              <a:buNone/>
              <a:defRPr/>
            </a:pPr>
            <a:r>
              <a:rPr lang="ru-RU" sz="2400" b="1" dirty="0" smtClean="0"/>
              <a:t>Тел.: (3822) 55-41-59</a:t>
            </a:r>
          </a:p>
          <a:p>
            <a:pPr marL="3175" indent="11113" algn="r">
              <a:buFont typeface="Arial" pitchFamily="34" charset="0"/>
              <a:buNone/>
              <a:defRPr/>
            </a:pPr>
            <a:r>
              <a:rPr lang="ru-RU" sz="2400" b="1" dirty="0" smtClean="0"/>
              <a:t>Тел.: 8-909-548-33-83</a:t>
            </a:r>
          </a:p>
          <a:p>
            <a:pPr marL="3175" indent="11113" algn="r">
              <a:buFont typeface="Arial" pitchFamily="34" charset="0"/>
              <a:buNone/>
              <a:defRPr/>
            </a:pPr>
            <a:r>
              <a:rPr lang="en-US" sz="2400" b="1" dirty="0" smtClean="0"/>
              <a:t>E-mail: IVANOV@mail.ru</a:t>
            </a:r>
            <a:endParaRPr lang="ru-RU" sz="2400" b="1" dirty="0"/>
          </a:p>
        </p:txBody>
      </p:sp>
      <p:sp>
        <p:nvSpPr>
          <p:cNvPr id="7" name="Содержимое 8"/>
          <p:cNvSpPr txBox="1">
            <a:spLocks/>
          </p:cNvSpPr>
          <p:nvPr/>
        </p:nvSpPr>
        <p:spPr bwMode="auto">
          <a:xfrm>
            <a:off x="827584" y="3682800"/>
            <a:ext cx="81153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АРТЕМ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5" marR="0" lvl="0" indent="11113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Тел.: 55-41-59</a:t>
            </a:r>
          </a:p>
          <a:p>
            <a:pPr marL="3175" marR="0" lvl="0" indent="11113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Тел.: 8-909-548-33-83, 8-***-***-****</a:t>
            </a:r>
          </a:p>
          <a:p>
            <a:pPr marL="3175" marR="0" lvl="0" indent="11113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E-mail: lapo4ka@mail.ru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9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Образование: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НЕ РЕКОМЕНДУЕТСЯ</a:t>
            </a:r>
          </a:p>
        </p:txBody>
      </p:sp>
      <p:sp>
        <p:nvSpPr>
          <p:cNvPr id="5" name="Текст 5"/>
          <p:cNvSpPr txBox="1">
            <a:spLocks/>
          </p:cNvSpPr>
          <p:nvPr/>
        </p:nvSpPr>
        <p:spPr bwMode="auto">
          <a:xfrm>
            <a:off x="4932040" y="1535113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РЕКОМЕНДУЕТСЯ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288" y="2276475"/>
            <a:ext cx="3816350" cy="38576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marR="0" lvl="0" indent="9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1980 — 1990 гг. средняя школа 53 г. Курск.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1990 — 1992 ПТУ 5 г</a:t>
            </a: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Обоянь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— присвоена специальность «мастер прядильного оборудования»,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1995 — курсы кройки и шитья,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1997 — водительские курсы,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1998 — парикмахерские курсы,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 — курсы секретарей </a:t>
            </a:r>
          </a:p>
        </p:txBody>
      </p:sp>
      <p:sp>
        <p:nvSpPr>
          <p:cNvPr id="7" name="Содержимое 6"/>
          <p:cNvSpPr txBox="1">
            <a:spLocks/>
          </p:cNvSpPr>
          <p:nvPr/>
        </p:nvSpPr>
        <p:spPr bwMode="auto">
          <a:xfrm>
            <a:off x="4645025" y="2286000"/>
            <a:ext cx="4041775" cy="3806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2009—2014 гг.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Курский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государственный медицинской университет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Специальность: социальная работа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8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212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34</cp:revision>
  <dcterms:modified xsi:type="dcterms:W3CDTF">2017-09-04T11:07:39Z</dcterms:modified>
</cp:coreProperties>
</file>